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Lat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f75304f56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f75304f56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f75304f56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f75304f56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f75304f56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f75304f56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f75304f56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f75304f5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f75304f56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f75304f56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f75304f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f75304f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f75304f56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f75304f56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f75304f56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f75304f56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f75304f5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f75304f5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f75304f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f75304f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75304f56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f75304f56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f75304f56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f75304f56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f75304f56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f75304f56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ProPay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Alex Feng, Adam Graneto, Jonathan Macias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8475" y="-1"/>
            <a:ext cx="2315525" cy="167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98775"/>
            <a:ext cx="2275875" cy="214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didn’t go so smoothly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Miscommunication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Alex-Jonathan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Miscommunicate in what the data passing through will look like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Jonathan-Adam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Miscommunication in what the algorithm should do/return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Jonathan-Alex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Miscommunication that data should be placed in csv rather than returned to Alex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Linking the different parts of the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type of data that would be passed to and returned by the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Merging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Merging projects was a pain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Moving Spark projects to different directories also caused problem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good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017450"/>
            <a:ext cx="455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is fully functional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Website passes data to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 acts as producer for Kafka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Kafka streams data to the consumer, Spark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Spark performs ETL and identifies fraud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Results are saved to Excel csv</a:t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4821525" y="1017450"/>
            <a:ext cx="4181700" cy="3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Integration of all our components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Alex worked 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Website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API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Kafka setup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Integration with Spark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Jonathan worked 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Spark ETL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Integration with Algorithm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Integration with Website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Adam worked 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Fraud detection algorithm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Integration with Spark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75" y="2750300"/>
            <a:ext cx="3652200" cy="20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time using these Big Data technologies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Scala programming language basics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Kafka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How data streaming 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Apache Spark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ETL and EMR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fraud detection works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172" y="1568697"/>
            <a:ext cx="3290250" cy="32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step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Replacing the second stage of the algorithm with a learning algorithm that will use training data to compare with inputted data to determine if the transaction is </a:t>
            </a:r>
            <a:r>
              <a:rPr lang="en"/>
              <a:t>fraudulent</a:t>
            </a:r>
            <a:r>
              <a:rPr lang="en"/>
              <a:t> or not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Geographic Information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Updating the first stage of the algorithm to use a reference database that the address actually exists rather than follows the proper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Incorporating the distance between the shipping and billing addresses for </a:t>
            </a:r>
            <a:r>
              <a:rPr lang="en"/>
              <a:t>determining</a:t>
            </a:r>
            <a:r>
              <a:rPr lang="en"/>
              <a:t> the fraud score for the transaction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275" y="1290600"/>
            <a:ext cx="3510325" cy="35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 real-time credit card processing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Intelligent fraud detection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101" y="2040273"/>
            <a:ext cx="6662902" cy="273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architecture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23" y="2225238"/>
            <a:ext cx="1083950" cy="9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899" y="1834644"/>
            <a:ext cx="1083950" cy="157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6125" y="2210838"/>
            <a:ext cx="1246500" cy="8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4700" y="2225250"/>
            <a:ext cx="1728776" cy="9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9325" y="2202785"/>
            <a:ext cx="1002025" cy="96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5"/>
          <p:cNvCxnSpPr>
            <a:stCxn id="75" idx="3"/>
          </p:cNvCxnSpPr>
          <p:nvPr/>
        </p:nvCxnSpPr>
        <p:spPr>
          <a:xfrm>
            <a:off x="1480174" y="2687000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/>
          <p:nvPr/>
        </p:nvCxnSpPr>
        <p:spPr>
          <a:xfrm>
            <a:off x="3315499" y="2687013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/>
          <p:nvPr/>
        </p:nvCxnSpPr>
        <p:spPr>
          <a:xfrm>
            <a:off x="4917074" y="2687000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>
            <a:off x="7237411" y="2623388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5"/>
          <p:cNvSpPr txBox="1"/>
          <p:nvPr/>
        </p:nvSpPr>
        <p:spPr>
          <a:xfrm>
            <a:off x="156550" y="3308325"/>
            <a:ext cx="15633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End users submit credit card info from website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877725" y="3451625"/>
            <a:ext cx="15633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API receives data and forwards them to Kafka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542125" y="3522250"/>
            <a:ext cx="1563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Apache Kafka streams data in and out to to Spark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434700" y="3413350"/>
            <a:ext cx="1563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Apache Spark performs ETL and fraud detection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327275" y="3451625"/>
            <a:ext cx="15633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Transactions are recorded in Excel csv file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3898725" y="1817975"/>
            <a:ext cx="47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5380175" y="1344600"/>
            <a:ext cx="2726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Big data processing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 &amp; API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75" y="2177038"/>
            <a:ext cx="2544025" cy="11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025" y="2177050"/>
            <a:ext cx="2162040" cy="11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6"/>
          <p:cNvCxnSpPr/>
          <p:nvPr/>
        </p:nvCxnSpPr>
        <p:spPr>
          <a:xfrm>
            <a:off x="3335300" y="2726725"/>
            <a:ext cx="86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6"/>
          <p:cNvCxnSpPr/>
          <p:nvPr/>
        </p:nvCxnSpPr>
        <p:spPr>
          <a:xfrm>
            <a:off x="6713725" y="2726725"/>
            <a:ext cx="86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6"/>
          <p:cNvSpPr txBox="1"/>
          <p:nvPr/>
        </p:nvSpPr>
        <p:spPr>
          <a:xfrm>
            <a:off x="7879025" y="2462300"/>
            <a:ext cx="10362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Apache Kafka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streaming with Apache Kafka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3" y="2692298"/>
            <a:ext cx="4360274" cy="211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300" y="2571750"/>
            <a:ext cx="4204425" cy="2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91800" y="1317350"/>
            <a:ext cx="45522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Takes many input sources (Producers) and forwards them to many output sources (Consumers)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4833163" y="1266750"/>
            <a:ext cx="4262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Producer = generates data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Topic = channel where data is passed through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Divided into multiple Partitions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Consumer = ingests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our Apache Spark application works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152475"/>
            <a:ext cx="485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Extract, Transform, Load (ETL).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/>
              <a:t>Extract</a:t>
            </a:r>
            <a:r>
              <a:rPr lang="en" sz="1800"/>
              <a:t> data from Kafka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/>
              <a:t>Transform</a:t>
            </a:r>
            <a:r>
              <a:rPr lang="en" sz="1800"/>
              <a:t> data by cleaning &amp; formatting it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 runs through our algorithm to detect fraud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/>
              <a:t>Load</a:t>
            </a:r>
            <a:r>
              <a:rPr lang="en" sz="1800"/>
              <a:t> results into Excel csv file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Elastic Map Reduce (EMR)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processed in parallel via Spark’s clustering capability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Runs processing on multiple servers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725" y="1152470"/>
            <a:ext cx="3067375" cy="1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194" y="2935719"/>
            <a:ext cx="3382525" cy="20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Fraud Detection </a:t>
            </a:r>
            <a:r>
              <a:rPr lang="en"/>
              <a:t>algorithm</a:t>
            </a:r>
            <a:r>
              <a:rPr lang="en"/>
              <a:t> works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175" y="926025"/>
            <a:ext cx="2888275" cy="411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7448"/>
            <a:ext cx="3861899" cy="211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250" y="2663576"/>
            <a:ext cx="3861898" cy="23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719350" y="1949250"/>
            <a:ext cx="37053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Demo</a:t>
            </a:r>
            <a:endParaRPr sz="5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Unit/Integration tests on Apache Spark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GUI test on WebApp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JMeter load testing on API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75" y="2463149"/>
            <a:ext cx="2320700" cy="22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775" y="2384225"/>
            <a:ext cx="3901275" cy="19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